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85E4CE-E6F3-4D95-9883-E613C824D1FA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FA5C7F-0ED3-4E73-9174-14393E1C628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85E4CE-E6F3-4D95-9883-E613C824D1FA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FA5C7F-0ED3-4E73-9174-14393E1C62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85E4CE-E6F3-4D95-9883-E613C824D1FA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FA5C7F-0ED3-4E73-9174-14393E1C628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85E4CE-E6F3-4D95-9883-E613C824D1FA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FA5C7F-0ED3-4E73-9174-14393E1C62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85E4CE-E6F3-4D95-9883-E613C824D1FA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FA5C7F-0ED3-4E73-9174-14393E1C62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85E4CE-E6F3-4D95-9883-E613C824D1FA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FA5C7F-0ED3-4E73-9174-14393E1C62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85E4CE-E6F3-4D95-9883-E613C824D1FA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FA5C7F-0ED3-4E73-9174-14393E1C628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85E4CE-E6F3-4D95-9883-E613C824D1FA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FA5C7F-0ED3-4E73-9174-14393E1C62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85E4CE-E6F3-4D95-9883-E613C824D1FA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FA5C7F-0ED3-4E73-9174-14393E1C628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85E4CE-E6F3-4D95-9883-E613C824D1FA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FA5C7F-0ED3-4E73-9174-14393E1C62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85E4CE-E6F3-4D95-9883-E613C824D1FA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FA5C7F-0ED3-4E73-9174-14393E1C62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E85E4CE-E6F3-4D95-9883-E613C824D1FA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5FA5C7F-0ED3-4E73-9174-14393E1C628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728" y="928670"/>
            <a:ext cx="7029472" cy="4357717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Дистанционные занятия объединения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«Народная кукла»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май 2020 года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педагога дополнительного образования Михайлиной А.В.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214290"/>
            <a:ext cx="7686700" cy="5911873"/>
          </a:xfrm>
        </p:spPr>
        <p:txBody>
          <a:bodyPr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12.05.2020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Аппликация «Веселые ладошки»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18.05.2020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Разгадывание кроссвордов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creenshot_20200505-230525.png"/>
          <p:cNvPicPr>
            <a:picLocks noChangeAspect="1"/>
          </p:cNvPicPr>
          <p:nvPr/>
        </p:nvPicPr>
        <p:blipFill>
          <a:blip r:embed="rId2" cstate="print"/>
          <a:srcRect t="22916" b="19791"/>
          <a:stretch>
            <a:fillRect/>
          </a:stretch>
        </p:blipFill>
        <p:spPr>
          <a:xfrm>
            <a:off x="6286512" y="357166"/>
            <a:ext cx="2104159" cy="2143140"/>
          </a:xfrm>
          <a:prstGeom prst="rect">
            <a:avLst/>
          </a:prstGeom>
        </p:spPr>
      </p:pic>
      <p:pic>
        <p:nvPicPr>
          <p:cNvPr id="9" name="Рисунок 8" descr="Screenshot_20200507-055640.png"/>
          <p:cNvPicPr>
            <a:picLocks noChangeAspect="1"/>
          </p:cNvPicPr>
          <p:nvPr/>
        </p:nvPicPr>
        <p:blipFill>
          <a:blip r:embed="rId3" cstate="print"/>
          <a:srcRect l="5555" t="14583" r="7407" b="13541"/>
          <a:stretch>
            <a:fillRect/>
          </a:stretch>
        </p:blipFill>
        <p:spPr>
          <a:xfrm>
            <a:off x="1643042" y="3286124"/>
            <a:ext cx="1897766" cy="2786082"/>
          </a:xfrm>
          <a:prstGeom prst="rect">
            <a:avLst/>
          </a:prstGeom>
        </p:spPr>
      </p:pic>
      <p:pic>
        <p:nvPicPr>
          <p:cNvPr id="10" name="Рисунок 9" descr="Screenshot_20200507-055727.png"/>
          <p:cNvPicPr>
            <a:picLocks noChangeAspect="1"/>
          </p:cNvPicPr>
          <p:nvPr/>
        </p:nvPicPr>
        <p:blipFill>
          <a:blip r:embed="rId4" cstate="print"/>
          <a:srcRect t="12500" b="15625"/>
          <a:stretch>
            <a:fillRect/>
          </a:stretch>
        </p:blipFill>
        <p:spPr>
          <a:xfrm>
            <a:off x="3857620" y="3357562"/>
            <a:ext cx="2068582" cy="2643206"/>
          </a:xfrm>
          <a:prstGeom prst="rect">
            <a:avLst/>
          </a:prstGeom>
        </p:spPr>
      </p:pic>
      <p:pic>
        <p:nvPicPr>
          <p:cNvPr id="11" name="Рисунок 10" descr="Screenshot_20200507-055758.png"/>
          <p:cNvPicPr>
            <a:picLocks noChangeAspect="1"/>
          </p:cNvPicPr>
          <p:nvPr/>
        </p:nvPicPr>
        <p:blipFill>
          <a:blip r:embed="rId5" cstate="print"/>
          <a:srcRect l="5555" t="13541" r="5555" b="15625"/>
          <a:stretch>
            <a:fillRect/>
          </a:stretch>
        </p:blipFill>
        <p:spPr>
          <a:xfrm>
            <a:off x="6429388" y="3286124"/>
            <a:ext cx="2017073" cy="28575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2852"/>
            <a:ext cx="7543824" cy="5983311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19.05.2020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Мастер-класс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Капустка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». Кукла-оберег.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25.05.2020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Аппликация «Ёжик»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26.05.2020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Итоговое занятие. Подведение итогов за год.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creenshot_20200425-092439.png"/>
          <p:cNvPicPr>
            <a:picLocks noChangeAspect="1"/>
          </p:cNvPicPr>
          <p:nvPr/>
        </p:nvPicPr>
        <p:blipFill>
          <a:blip r:embed="rId2"/>
          <a:srcRect t="26041" b="26042"/>
          <a:stretch>
            <a:fillRect/>
          </a:stretch>
        </p:blipFill>
        <p:spPr>
          <a:xfrm>
            <a:off x="1571604" y="1714488"/>
            <a:ext cx="2431981" cy="207170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70</TotalTime>
  <Words>45</Words>
  <Application>Microsoft Office PowerPoint</Application>
  <PresentationFormat>Экран (4:3)</PresentationFormat>
  <Paragraphs>25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Солнцестояние</vt:lpstr>
      <vt:lpstr>Дистанционные занятия объединения  «Народная кукла»  за май 2020 года педагога дополнительного образования Михайлиной А.В.</vt:lpstr>
      <vt:lpstr>Слайд 2</vt:lpstr>
      <vt:lpstr>Слайд 3</vt:lpstr>
      <vt:lpstr>Слайд 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</cp:revision>
  <dcterms:created xsi:type="dcterms:W3CDTF">2020-05-13T16:35:27Z</dcterms:created>
  <dcterms:modified xsi:type="dcterms:W3CDTF">2020-05-13T17:45:48Z</dcterms:modified>
</cp:coreProperties>
</file>